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3"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467"/>
    <p:restoredTop sz="96341"/>
  </p:normalViewPr>
  <p:slideViewPr>
    <p:cSldViewPr snapToGrid="0" snapToObjects="1">
      <p:cViewPr>
        <p:scale>
          <a:sx n="121" d="100"/>
          <a:sy n="121" d="100"/>
        </p:scale>
        <p:origin x="14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11/17/20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11/17/20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slightly offset from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”Too slow!”</a:t>
            </a:r>
          </a:p>
          <a:p>
            <a:pPr lvl="1"/>
            <a:r>
              <a:rPr lang="en-US" dirty="0"/>
              <a:t>Fast speeds: “Too fast!”</a:t>
            </a:r>
          </a:p>
          <a:p>
            <a:pPr lvl="1"/>
            <a:r>
              <a:rPr lang="en-US" dirty="0"/>
              <a:t>Perfect speed: “Perfect putt!”</a:t>
            </a:r>
          </a:p>
          <a:p>
            <a:pPr lvl="1"/>
            <a:endParaRPr lang="en-US" dirty="0"/>
          </a:p>
          <a:p>
            <a:r>
              <a:rPr lang="en-US" dirty="0"/>
              <a:t>The device will utilize IR sensors, a screen display, a speaker, buttons, and the Pocket Beagle to achieve this functionality.</a:t>
            </a:r>
          </a:p>
          <a:p>
            <a:endParaRPr lang="en-US" dirty="0"/>
          </a:p>
          <a:p>
            <a:r>
              <a:rPr lang="en-US" dirty="0"/>
              <a:t>The screen will display a history of the speeds of the recorded putts, and two buttons will be used to scroll up and down the list of putt speeds. All speeds are in cm/s</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GPIO60/P2_2</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GPIO60/P2_8</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GPIO60/P2_10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GPIO60/P2_19</a:t>
            </a:r>
          </a:p>
        </p:txBody>
      </p:sp>
    </p:spTree>
    <p:extLst>
      <p:ext uri="{BB962C8B-B14F-4D97-AF65-F5344CB8AC3E}">
        <p14:creationId xmlns:p14="http://schemas.microsoft.com/office/powerpoint/2010/main" val="2718595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3666932" y="4896679"/>
            <a:ext cx="2442322" cy="0"/>
          </a:xfrm>
          <a:prstGeom prst="line">
            <a:avLst/>
          </a:prstGeom>
        </p:spPr>
        <p:style>
          <a:lnRef idx="1">
            <a:schemeClr val="accent2"/>
          </a:lnRef>
          <a:fillRef idx="0">
            <a:schemeClr val="accent2"/>
          </a:fillRef>
          <a:effectRef idx="0">
            <a:schemeClr val="accent2"/>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1217795" y="3366513"/>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1297307" y="3366514"/>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539421" y="4733744"/>
            <a:ext cx="3127511" cy="109666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459909" y="4939963"/>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872043" y="327578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9951555" y="3310100"/>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a:endCxn id="38" idx="3"/>
          </p:cNvCxnSpPr>
          <p:nvPr/>
        </p:nvCxnSpPr>
        <p:spPr>
          <a:xfrm flipH="1">
            <a:off x="9026969" y="3647014"/>
            <a:ext cx="842836" cy="1"/>
          </a:xfrm>
          <a:prstGeom prst="line">
            <a:avLst/>
          </a:prstGeom>
        </p:spPr>
        <p:style>
          <a:lnRef idx="1">
            <a:schemeClr val="accent2"/>
          </a:lnRef>
          <a:fillRef idx="0">
            <a:schemeClr val="accent2"/>
          </a:fillRef>
          <a:effectRef idx="0">
            <a:schemeClr val="accent2"/>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877550" y="3366371"/>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36936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037523" y="3493126"/>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91" y="2292869"/>
            <a:ext cx="946260" cy="1724"/>
          </a:xfrm>
          <a:prstGeom prst="line">
            <a:avLst/>
          </a:prstGeom>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D6BFE4CB-FC4C-034C-B5AA-27984F04C3ED}"/>
              </a:ext>
            </a:extLst>
          </p:cNvPr>
          <p:cNvSpPr/>
          <p:nvPr/>
        </p:nvSpPr>
        <p:spPr>
          <a:xfrm>
            <a:off x="4460059" y="3371667"/>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39" name="Straight Connector 38">
            <a:extLst>
              <a:ext uri="{FF2B5EF4-FFF2-40B4-BE49-F238E27FC236}">
                <a16:creationId xmlns:a16="http://schemas.microsoft.com/office/drawing/2014/main" id="{C8D59079-41AD-464C-8F44-31E523BA86CF}"/>
              </a:ext>
            </a:extLst>
          </p:cNvPr>
          <p:cNvCxnSpPr>
            <a:cxnSpLocks/>
          </p:cNvCxnSpPr>
          <p:nvPr/>
        </p:nvCxnSpPr>
        <p:spPr>
          <a:xfrm flipH="1">
            <a:off x="3840039" y="3557506"/>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B45F964-C6EB-F040-9EBF-3387940E8C85}"/>
              </a:ext>
            </a:extLst>
          </p:cNvPr>
          <p:cNvCxnSpPr>
            <a:cxnSpLocks/>
          </p:cNvCxnSpPr>
          <p:nvPr/>
        </p:nvCxnSpPr>
        <p:spPr>
          <a:xfrm flipH="1">
            <a:off x="5572511" y="3557506"/>
            <a:ext cx="551629" cy="0"/>
          </a:xfrm>
          <a:prstGeom prst="line">
            <a:avLst/>
          </a:prstGeom>
        </p:spPr>
        <p:style>
          <a:lnRef idx="1">
            <a:schemeClr val="accent2"/>
          </a:lnRef>
          <a:fillRef idx="0">
            <a:schemeClr val="accent2"/>
          </a:fillRef>
          <a:effectRef idx="0">
            <a:schemeClr val="accent2"/>
          </a:effectRef>
          <a:fontRef idx="minor">
            <a:schemeClr val="tx1"/>
          </a:fontRef>
        </p:style>
      </p:cxnSp>
      <p:sp>
        <p:nvSpPr>
          <p:cNvPr id="48" name="Rectangle 47">
            <a:extLst>
              <a:ext uri="{FF2B5EF4-FFF2-40B4-BE49-F238E27FC236}">
                <a16:creationId xmlns:a16="http://schemas.microsoft.com/office/drawing/2014/main" id="{D1C1FCFF-8545-8447-9559-055CAD2D58E3}"/>
              </a:ext>
            </a:extLst>
          </p:cNvPr>
          <p:cNvSpPr/>
          <p:nvPr/>
        </p:nvSpPr>
        <p:spPr>
          <a:xfrm>
            <a:off x="4281367" y="5034005"/>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49" name="Straight Connector 48">
            <a:extLst>
              <a:ext uri="{FF2B5EF4-FFF2-40B4-BE49-F238E27FC236}">
                <a16:creationId xmlns:a16="http://schemas.microsoft.com/office/drawing/2014/main" id="{E23E6C10-FEA3-8A4D-AE1A-6E375A5F855D}"/>
              </a:ext>
            </a:extLst>
          </p:cNvPr>
          <p:cNvCxnSpPr>
            <a:cxnSpLocks/>
          </p:cNvCxnSpPr>
          <p:nvPr/>
        </p:nvCxnSpPr>
        <p:spPr>
          <a:xfrm flipH="1">
            <a:off x="3661347" y="5219844"/>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0823958-99C5-1A40-8E77-1383BF19C24C}"/>
              </a:ext>
            </a:extLst>
          </p:cNvPr>
          <p:cNvCxnSpPr>
            <a:cxnSpLocks/>
          </p:cNvCxnSpPr>
          <p:nvPr/>
        </p:nvCxnSpPr>
        <p:spPr>
          <a:xfrm flipH="1">
            <a:off x="5393820" y="5219844"/>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1" name="Rectangle 50">
            <a:extLst>
              <a:ext uri="{FF2B5EF4-FFF2-40B4-BE49-F238E27FC236}">
                <a16:creationId xmlns:a16="http://schemas.microsoft.com/office/drawing/2014/main" id="{5C07608F-A89C-4447-9B0C-EC9AEF8DC06D}"/>
              </a:ext>
            </a:extLst>
          </p:cNvPr>
          <p:cNvSpPr/>
          <p:nvPr/>
        </p:nvSpPr>
        <p:spPr>
          <a:xfrm>
            <a:off x="4275240" y="5476479"/>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52" name="Straight Connector 51">
            <a:extLst>
              <a:ext uri="{FF2B5EF4-FFF2-40B4-BE49-F238E27FC236}">
                <a16:creationId xmlns:a16="http://schemas.microsoft.com/office/drawing/2014/main" id="{3592FE3D-81A0-534C-80A3-8509D553A9E4}"/>
              </a:ext>
            </a:extLst>
          </p:cNvPr>
          <p:cNvCxnSpPr>
            <a:cxnSpLocks/>
          </p:cNvCxnSpPr>
          <p:nvPr/>
        </p:nvCxnSpPr>
        <p:spPr>
          <a:xfrm flipH="1">
            <a:off x="3655220" y="5662318"/>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3B648C5-E4CE-324C-AD4D-636C2A77AF1D}"/>
              </a:ext>
            </a:extLst>
          </p:cNvPr>
          <p:cNvCxnSpPr>
            <a:cxnSpLocks/>
          </p:cNvCxnSpPr>
          <p:nvPr/>
        </p:nvCxnSpPr>
        <p:spPr>
          <a:xfrm flipH="1">
            <a:off x="5387693" y="5662318"/>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7" name="TextBox 56">
            <a:extLst>
              <a:ext uri="{FF2B5EF4-FFF2-40B4-BE49-F238E27FC236}">
                <a16:creationId xmlns:a16="http://schemas.microsoft.com/office/drawing/2014/main" id="{A7364D67-8057-9E46-AE19-CE7B89BB9307}"/>
              </a:ext>
            </a:extLst>
          </p:cNvPr>
          <p:cNvSpPr txBox="1"/>
          <p:nvPr/>
        </p:nvSpPr>
        <p:spPr>
          <a:xfrm>
            <a:off x="6104128" y="5064154"/>
            <a:ext cx="1218046" cy="307777"/>
          </a:xfrm>
          <a:prstGeom prst="rect">
            <a:avLst/>
          </a:prstGeom>
          <a:noFill/>
        </p:spPr>
        <p:txBody>
          <a:bodyPr wrap="square" rtlCol="0">
            <a:spAutoFit/>
          </a:bodyPr>
          <a:lstStyle/>
          <a:p>
            <a:r>
              <a:rPr lang="en-US" sz="1400" dirty="0"/>
              <a:t>SYS_VOUT</a:t>
            </a:r>
          </a:p>
        </p:txBody>
      </p:sp>
      <p:sp>
        <p:nvSpPr>
          <p:cNvPr id="58" name="TextBox 57">
            <a:extLst>
              <a:ext uri="{FF2B5EF4-FFF2-40B4-BE49-F238E27FC236}">
                <a16:creationId xmlns:a16="http://schemas.microsoft.com/office/drawing/2014/main" id="{8D6F0A3E-BFE2-0447-AF1C-3AC0701F5162}"/>
              </a:ext>
            </a:extLst>
          </p:cNvPr>
          <p:cNvSpPr txBox="1"/>
          <p:nvPr/>
        </p:nvSpPr>
        <p:spPr>
          <a:xfrm>
            <a:off x="6102132" y="5490474"/>
            <a:ext cx="1218046" cy="307777"/>
          </a:xfrm>
          <a:prstGeom prst="rect">
            <a:avLst/>
          </a:prstGeom>
          <a:noFill/>
        </p:spPr>
        <p:txBody>
          <a:bodyPr wrap="square" rtlCol="0">
            <a:spAutoFit/>
          </a:bodyPr>
          <a:lstStyle/>
          <a:p>
            <a:r>
              <a:rPr lang="en-US" sz="1400" dirty="0"/>
              <a:t>SYS_VOUT</a:t>
            </a:r>
          </a:p>
        </p:txBody>
      </p:sp>
      <p:sp>
        <p:nvSpPr>
          <p:cNvPr id="59" name="TextBox 58">
            <a:extLst>
              <a:ext uri="{FF2B5EF4-FFF2-40B4-BE49-F238E27FC236}">
                <a16:creationId xmlns:a16="http://schemas.microsoft.com/office/drawing/2014/main" id="{722AFA1A-26E6-5041-A29A-3B34386EA4D8}"/>
              </a:ext>
            </a:extLst>
          </p:cNvPr>
          <p:cNvSpPr txBox="1"/>
          <p:nvPr/>
        </p:nvSpPr>
        <p:spPr>
          <a:xfrm>
            <a:off x="3726573" y="4947465"/>
            <a:ext cx="1218046" cy="307777"/>
          </a:xfrm>
          <a:prstGeom prst="rect">
            <a:avLst/>
          </a:prstGeom>
          <a:noFill/>
        </p:spPr>
        <p:txBody>
          <a:bodyPr wrap="square" rtlCol="0">
            <a:spAutoFit/>
          </a:bodyPr>
          <a:lstStyle/>
          <a:p>
            <a:r>
              <a:rPr lang="en-US" sz="1400" dirty="0"/>
              <a:t>SDA</a:t>
            </a:r>
          </a:p>
        </p:txBody>
      </p:sp>
      <p:sp>
        <p:nvSpPr>
          <p:cNvPr id="60" name="TextBox 59">
            <a:extLst>
              <a:ext uri="{FF2B5EF4-FFF2-40B4-BE49-F238E27FC236}">
                <a16:creationId xmlns:a16="http://schemas.microsoft.com/office/drawing/2014/main" id="{7CEB941A-BFA8-FB48-828A-B0745A2A8DE6}"/>
              </a:ext>
            </a:extLst>
          </p:cNvPr>
          <p:cNvSpPr txBox="1"/>
          <p:nvPr/>
        </p:nvSpPr>
        <p:spPr>
          <a:xfrm>
            <a:off x="3711478" y="5360040"/>
            <a:ext cx="1218046" cy="307777"/>
          </a:xfrm>
          <a:prstGeom prst="rect">
            <a:avLst/>
          </a:prstGeom>
          <a:noFill/>
        </p:spPr>
        <p:txBody>
          <a:bodyPr wrap="square" rtlCol="0">
            <a:spAutoFit/>
          </a:bodyPr>
          <a:lstStyle/>
          <a:p>
            <a:r>
              <a:rPr lang="en-US" sz="1400" dirty="0"/>
              <a:t>SCL</a:t>
            </a:r>
          </a:p>
        </p:txBody>
      </p:sp>
      <p:cxnSp>
        <p:nvCxnSpPr>
          <p:cNvPr id="8" name="Straight Connector 7">
            <a:extLst>
              <a:ext uri="{FF2B5EF4-FFF2-40B4-BE49-F238E27FC236}">
                <a16:creationId xmlns:a16="http://schemas.microsoft.com/office/drawing/2014/main" id="{7561D540-1765-AD4A-9C52-72C40C40A033}"/>
              </a:ext>
            </a:extLst>
          </p:cNvPr>
          <p:cNvCxnSpPr>
            <a:stCxn id="15" idx="1"/>
          </p:cNvCxnSpPr>
          <p:nvPr/>
        </p:nvCxnSpPr>
        <p:spPr>
          <a:xfrm flipH="1">
            <a:off x="1297307" y="2166492"/>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B57FA74-9E28-B449-A5BA-BCD3CF12B5D8}"/>
              </a:ext>
            </a:extLst>
          </p:cNvPr>
          <p:cNvCxnSpPr/>
          <p:nvPr/>
        </p:nvCxnSpPr>
        <p:spPr>
          <a:xfrm>
            <a:off x="1297307" y="1998567"/>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9D2895B-1F31-7245-91A7-FB7F76AA72A8}"/>
              </a:ext>
            </a:extLst>
          </p:cNvPr>
          <p:cNvCxnSpPr/>
          <p:nvPr/>
        </p:nvCxnSpPr>
        <p:spPr>
          <a:xfrm>
            <a:off x="1217795" y="2076888"/>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EC021376-45D3-844B-B6BB-4A8E3EC0C96B}"/>
              </a:ext>
            </a:extLst>
          </p:cNvPr>
          <p:cNvCxnSpPr/>
          <p:nvPr/>
        </p:nvCxnSpPr>
        <p:spPr>
          <a:xfrm>
            <a:off x="1258838" y="2029226"/>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ACE8CD12-F2A5-4D46-AD0B-510D74417788}"/>
              </a:ext>
            </a:extLst>
          </p:cNvPr>
          <p:cNvCxnSpPr/>
          <p:nvPr/>
        </p:nvCxnSpPr>
        <p:spPr>
          <a:xfrm flipH="1">
            <a:off x="1297307" y="2963843"/>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768E8020-02CB-0947-B46D-79A2E46A894A}"/>
              </a:ext>
            </a:extLst>
          </p:cNvPr>
          <p:cNvCxnSpPr/>
          <p:nvPr/>
        </p:nvCxnSpPr>
        <p:spPr>
          <a:xfrm>
            <a:off x="1297307" y="279591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4994C1AB-C3B1-D14C-8B54-FF65DD8D7075}"/>
              </a:ext>
            </a:extLst>
          </p:cNvPr>
          <p:cNvCxnSpPr/>
          <p:nvPr/>
        </p:nvCxnSpPr>
        <p:spPr>
          <a:xfrm>
            <a:off x="1217795" y="287423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160255E-B697-A44A-845F-8C89C6BB4873}"/>
              </a:ext>
            </a:extLst>
          </p:cNvPr>
          <p:cNvCxnSpPr/>
          <p:nvPr/>
        </p:nvCxnSpPr>
        <p:spPr>
          <a:xfrm>
            <a:off x="1258838" y="282657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B7CF3FCD-6D5B-814B-95FA-C4391070F9F3}"/>
              </a:ext>
            </a:extLst>
          </p:cNvPr>
          <p:cNvCxnSpPr>
            <a:cxnSpLocks/>
          </p:cNvCxnSpPr>
          <p:nvPr/>
        </p:nvCxnSpPr>
        <p:spPr>
          <a:xfrm flipH="1" flipV="1">
            <a:off x="734482" y="3680333"/>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63D25C42-6496-6B44-878A-D017333A6DFF}"/>
              </a:ext>
            </a:extLst>
          </p:cNvPr>
          <p:cNvCxnSpPr/>
          <p:nvPr/>
        </p:nvCxnSpPr>
        <p:spPr>
          <a:xfrm>
            <a:off x="734482" y="351240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EB5ED23-8A82-464D-8A7E-2E910720C053}"/>
              </a:ext>
            </a:extLst>
          </p:cNvPr>
          <p:cNvCxnSpPr/>
          <p:nvPr/>
        </p:nvCxnSpPr>
        <p:spPr>
          <a:xfrm>
            <a:off x="654970" y="359072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FD56E62-D946-5B45-8A52-7B71B4EC6059}"/>
              </a:ext>
            </a:extLst>
          </p:cNvPr>
          <p:cNvCxnSpPr/>
          <p:nvPr/>
        </p:nvCxnSpPr>
        <p:spPr>
          <a:xfrm>
            <a:off x="696013" y="354306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7B6AF682-8863-E147-97EF-0DBD4B80609C}"/>
              </a:ext>
            </a:extLst>
          </p:cNvPr>
          <p:cNvCxnSpPr>
            <a:cxnSpLocks/>
          </p:cNvCxnSpPr>
          <p:nvPr/>
        </p:nvCxnSpPr>
        <p:spPr>
          <a:xfrm rot="5400000" flipV="1">
            <a:off x="10334589" y="4281289"/>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45F883C4-95B2-094A-8A5F-FF48833DA0C9}"/>
              </a:ext>
            </a:extLst>
          </p:cNvPr>
          <p:cNvCxnSpPr>
            <a:cxnSpLocks/>
          </p:cNvCxnSpPr>
          <p:nvPr/>
        </p:nvCxnSpPr>
        <p:spPr>
          <a:xfrm rot="16200000" flipH="1">
            <a:off x="10579243" y="4370990"/>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C8802F73-D522-FD4E-B42E-FBAD1E9B41AD}"/>
              </a:ext>
            </a:extLst>
          </p:cNvPr>
          <p:cNvCxnSpPr>
            <a:cxnSpLocks/>
          </p:cNvCxnSpPr>
          <p:nvPr/>
        </p:nvCxnSpPr>
        <p:spPr>
          <a:xfrm rot="5400000" flipH="1">
            <a:off x="10581767" y="4517361"/>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096302D9-86F6-D946-A7A2-A9C618880B23}"/>
              </a:ext>
            </a:extLst>
          </p:cNvPr>
          <p:cNvCxnSpPr>
            <a:cxnSpLocks/>
          </p:cNvCxnSpPr>
          <p:nvPr/>
        </p:nvCxnSpPr>
        <p:spPr>
          <a:xfrm rot="5400000" flipH="1">
            <a:off x="10579242" y="4439084"/>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DB5CB9BE-43F1-014C-9FDA-E9DD04414F7B}"/>
              </a:ext>
            </a:extLst>
          </p:cNvPr>
          <p:cNvCxnSpPr>
            <a:cxnSpLocks/>
          </p:cNvCxnSpPr>
          <p:nvPr/>
        </p:nvCxnSpPr>
        <p:spPr>
          <a:xfrm flipH="1">
            <a:off x="10642541" y="2683414"/>
            <a:ext cx="2" cy="358191"/>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EAACD168-39DF-8548-9603-AB0D0A30B5AA}"/>
              </a:ext>
            </a:extLst>
          </p:cNvPr>
          <p:cNvCxnSpPr>
            <a:cxnSpLocks/>
          </p:cNvCxnSpPr>
          <p:nvPr/>
        </p:nvCxnSpPr>
        <p:spPr>
          <a:xfrm>
            <a:off x="10477892" y="3045187"/>
            <a:ext cx="323184" cy="0"/>
          </a:xfrm>
          <a:prstGeom prst="line">
            <a:avLst/>
          </a:prstGeom>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756D99E7-8916-1341-A71D-E1E63EE38BC3}"/>
              </a:ext>
            </a:extLst>
          </p:cNvPr>
          <p:cNvCxnSpPr>
            <a:cxnSpLocks/>
          </p:cNvCxnSpPr>
          <p:nvPr/>
        </p:nvCxnSpPr>
        <p:spPr>
          <a:xfrm flipH="1">
            <a:off x="10549347" y="3122626"/>
            <a:ext cx="185322" cy="0"/>
          </a:xfrm>
          <a:prstGeom prst="line">
            <a:avLst/>
          </a:prstGeom>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274391FD-44CB-544D-82B3-7F7AD79D409B}"/>
              </a:ext>
            </a:extLst>
          </p:cNvPr>
          <p:cNvCxnSpPr>
            <a:cxnSpLocks/>
          </p:cNvCxnSpPr>
          <p:nvPr/>
        </p:nvCxnSpPr>
        <p:spPr>
          <a:xfrm flipH="1">
            <a:off x="10507662" y="3083510"/>
            <a:ext cx="263643" cy="0"/>
          </a:xfrm>
          <a:prstGeom prst="line">
            <a:avLst/>
          </a:prstGeom>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8C1C1510-1E7B-3342-A92E-32B5BFA84DBD}"/>
              </a:ext>
            </a:extLst>
          </p:cNvPr>
          <p:cNvCxnSpPr>
            <a:cxnSpLocks/>
          </p:cNvCxnSpPr>
          <p:nvPr/>
        </p:nvCxnSpPr>
        <p:spPr>
          <a:xfrm rot="5400000" flipV="1">
            <a:off x="1825862" y="6092437"/>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C2FFBD52-58E9-2740-98ED-33EFC2B72DC2}"/>
              </a:ext>
            </a:extLst>
          </p:cNvPr>
          <p:cNvCxnSpPr>
            <a:cxnSpLocks/>
          </p:cNvCxnSpPr>
          <p:nvPr/>
        </p:nvCxnSpPr>
        <p:spPr>
          <a:xfrm rot="16200000" flipH="1">
            <a:off x="2070516" y="618213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874ADDF2-F9F0-AB4A-9379-564D9F78CC9D}"/>
              </a:ext>
            </a:extLst>
          </p:cNvPr>
          <p:cNvCxnSpPr>
            <a:cxnSpLocks/>
          </p:cNvCxnSpPr>
          <p:nvPr/>
        </p:nvCxnSpPr>
        <p:spPr>
          <a:xfrm rot="5400000" flipH="1">
            <a:off x="2073040" y="632850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F7E3DD6D-ED48-704C-ACB7-5E99C47C89FF}"/>
              </a:ext>
            </a:extLst>
          </p:cNvPr>
          <p:cNvCxnSpPr>
            <a:cxnSpLocks/>
          </p:cNvCxnSpPr>
          <p:nvPr/>
        </p:nvCxnSpPr>
        <p:spPr>
          <a:xfrm rot="5400000" flipH="1">
            <a:off x="2070515" y="6250232"/>
            <a:ext cx="0" cy="263643"/>
          </a:xfrm>
          <a:prstGeom prst="line">
            <a:avLst/>
          </a:prstGeom>
        </p:spPr>
        <p:style>
          <a:lnRef idx="1">
            <a:schemeClr val="dk1"/>
          </a:lnRef>
          <a:fillRef idx="0">
            <a:schemeClr val="dk1"/>
          </a:fillRef>
          <a:effectRef idx="0">
            <a:schemeClr val="dk1"/>
          </a:effectRef>
          <a:fontRef idx="minor">
            <a:schemeClr val="tx1"/>
          </a:fontRef>
        </p:style>
      </p:cxnSp>
      <p:sp>
        <p:nvSpPr>
          <p:cNvPr id="85" name="TextBox 84">
            <a:extLst>
              <a:ext uri="{FF2B5EF4-FFF2-40B4-BE49-F238E27FC236}">
                <a16:creationId xmlns:a16="http://schemas.microsoft.com/office/drawing/2014/main" id="{5D60348F-04A4-C545-BD36-4AD36DEC9705}"/>
              </a:ext>
            </a:extLst>
          </p:cNvPr>
          <p:cNvSpPr txBox="1"/>
          <p:nvPr/>
        </p:nvSpPr>
        <p:spPr>
          <a:xfrm>
            <a:off x="5204184" y="4914774"/>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6" name="TextBox 85">
            <a:extLst>
              <a:ext uri="{FF2B5EF4-FFF2-40B4-BE49-F238E27FC236}">
                <a16:creationId xmlns:a16="http://schemas.microsoft.com/office/drawing/2014/main" id="{F41645E2-FB36-3141-A490-6542328B48C9}"/>
              </a:ext>
            </a:extLst>
          </p:cNvPr>
          <p:cNvSpPr txBox="1"/>
          <p:nvPr/>
        </p:nvSpPr>
        <p:spPr>
          <a:xfrm>
            <a:off x="5209664" y="5330278"/>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7" name="TextBox 86">
            <a:extLst>
              <a:ext uri="{FF2B5EF4-FFF2-40B4-BE49-F238E27FC236}">
                <a16:creationId xmlns:a16="http://schemas.microsoft.com/office/drawing/2014/main" id="{71A3C895-2185-1D49-A54B-73DFC14CCCB4}"/>
              </a:ext>
            </a:extLst>
          </p:cNvPr>
          <p:cNvSpPr txBox="1"/>
          <p:nvPr/>
        </p:nvSpPr>
        <p:spPr>
          <a:xfrm>
            <a:off x="5286351" y="3247255"/>
            <a:ext cx="1166197" cy="646331"/>
          </a:xfrm>
          <a:prstGeom prst="rect">
            <a:avLst/>
          </a:prstGeom>
          <a:noFill/>
        </p:spPr>
        <p:txBody>
          <a:bodyPr wrap="square" rtlCol="0">
            <a:spAutoFit/>
          </a:bodyPr>
          <a:lstStyle/>
          <a:p>
            <a:pPr algn="ctr"/>
            <a:r>
              <a:rPr lang="en-US" dirty="0"/>
              <a:t>3.3V</a:t>
            </a:r>
          </a:p>
          <a:p>
            <a:pPr algn="ctr"/>
            <a:r>
              <a:rPr lang="en-US" dirty="0"/>
              <a:t> </a:t>
            </a:r>
          </a:p>
        </p:txBody>
      </p:sp>
    </p:spTree>
    <p:extLst>
      <p:ext uri="{BB962C8B-B14F-4D97-AF65-F5344CB8AC3E}">
        <p14:creationId xmlns:p14="http://schemas.microsoft.com/office/powerpoint/2010/main" val="4286425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B3A40F-61FB-9F46-B7A7-6CA2B2A58FCA}"/>
              </a:ext>
            </a:extLst>
          </p:cNvPr>
          <p:cNvSpPr>
            <a:spLocks noGrp="1"/>
          </p:cNvSpPr>
          <p:nvPr>
            <p:ph idx="1"/>
          </p:nvPr>
        </p:nvSpPr>
        <p:spPr/>
        <p:txBody>
          <a:bodyPr/>
          <a:lstStyle/>
          <a:p>
            <a:endParaRPr lang="en-US"/>
          </a:p>
        </p:txBody>
      </p:sp>
      <p:sp>
        <p:nvSpPr>
          <p:cNvPr id="4" name="Title 1">
            <a:extLst>
              <a:ext uri="{FF2B5EF4-FFF2-40B4-BE49-F238E27FC236}">
                <a16:creationId xmlns:a16="http://schemas.microsoft.com/office/drawing/2014/main" id="{3543F90E-C6E0-6344-A93E-120577956DB1}"/>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sng" dirty="0"/>
              <a:t>Mechanical Block Diagram</a:t>
            </a:r>
            <a:endParaRPr lang="en-US" dirty="0"/>
          </a:p>
        </p:txBody>
      </p:sp>
      <p:sp>
        <p:nvSpPr>
          <p:cNvPr id="5" name="Rectangle 4">
            <a:extLst>
              <a:ext uri="{FF2B5EF4-FFF2-40B4-BE49-F238E27FC236}">
                <a16:creationId xmlns:a16="http://schemas.microsoft.com/office/drawing/2014/main" id="{7C36EA15-93E8-3749-9376-EBAA06ED2C8C}"/>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AF5A245-0CFC-454D-BD10-DA10360586D1}"/>
              </a:ext>
            </a:extLst>
          </p:cNvPr>
          <p:cNvSpPr/>
          <p:nvPr/>
        </p:nvSpPr>
        <p:spPr>
          <a:xfrm>
            <a:off x="459826" y="2516648"/>
            <a:ext cx="4679733" cy="306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B16C350-4E2C-A141-88B0-68DAD1DCE693}"/>
              </a:ext>
            </a:extLst>
          </p:cNvPr>
          <p:cNvSpPr/>
          <p:nvPr/>
        </p:nvSpPr>
        <p:spPr>
          <a:xfrm>
            <a:off x="6238200" y="2516648"/>
            <a:ext cx="4680000" cy="306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D21443E-9582-3D41-9596-2BC30D8F31BD}"/>
              </a:ext>
            </a:extLst>
          </p:cNvPr>
          <p:cNvSpPr/>
          <p:nvPr/>
        </p:nvSpPr>
        <p:spPr>
          <a:xfrm>
            <a:off x="689698" y="2709778"/>
            <a:ext cx="3528000" cy="21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E80A6F2-1617-304C-880E-1D3CFBCB73A8}"/>
              </a:ext>
            </a:extLst>
          </p:cNvPr>
          <p:cNvSpPr/>
          <p:nvPr/>
        </p:nvSpPr>
        <p:spPr>
          <a:xfrm>
            <a:off x="1808666" y="4979196"/>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74BE284-46C7-1945-B937-6E65B9487908}"/>
              </a:ext>
            </a:extLst>
          </p:cNvPr>
          <p:cNvSpPr/>
          <p:nvPr/>
        </p:nvSpPr>
        <p:spPr>
          <a:xfrm>
            <a:off x="2846277" y="497087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04EB64-2C0B-7E48-ADD0-0EC614046506}"/>
              </a:ext>
            </a:extLst>
          </p:cNvPr>
          <p:cNvSpPr/>
          <p:nvPr/>
        </p:nvSpPr>
        <p:spPr>
          <a:xfrm>
            <a:off x="4451587" y="306762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71E2818-D4B8-5F42-B8A3-98E0DDF2D329}"/>
              </a:ext>
            </a:extLst>
          </p:cNvPr>
          <p:cNvSpPr/>
          <p:nvPr/>
        </p:nvSpPr>
        <p:spPr>
          <a:xfrm>
            <a:off x="4451587" y="3834600"/>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8FBFB9-581B-1D4E-82E5-8E7A1F924A22}"/>
              </a:ext>
            </a:extLst>
          </p:cNvPr>
          <p:cNvSpPr/>
          <p:nvPr/>
        </p:nvSpPr>
        <p:spPr>
          <a:xfrm>
            <a:off x="8769504" y="3354049"/>
            <a:ext cx="2016000" cy="12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55316E8-3D59-7F43-833A-30F8F7DE7A0E}"/>
              </a:ext>
            </a:extLst>
          </p:cNvPr>
          <p:cNvSpPr/>
          <p:nvPr/>
        </p:nvSpPr>
        <p:spPr>
          <a:xfrm>
            <a:off x="8352214" y="5025332"/>
            <a:ext cx="471600" cy="504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60CDD6B-A5BB-EC4D-84D3-C9E7F91FDB51}"/>
              </a:ext>
            </a:extLst>
          </p:cNvPr>
          <p:cNvSpPr/>
          <p:nvPr/>
        </p:nvSpPr>
        <p:spPr>
          <a:xfrm>
            <a:off x="6402545" y="5276193"/>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3A25EB7-E32D-1149-859A-201BA862ECD7}"/>
              </a:ext>
            </a:extLst>
          </p:cNvPr>
          <p:cNvSpPr/>
          <p:nvPr/>
        </p:nvSpPr>
        <p:spPr>
          <a:xfrm>
            <a:off x="10035036" y="5276193"/>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D7C1E04-135F-7A48-8F02-64CD05E9FF03}"/>
              </a:ext>
            </a:extLst>
          </p:cNvPr>
          <p:cNvSpPr txBox="1"/>
          <p:nvPr/>
        </p:nvSpPr>
        <p:spPr>
          <a:xfrm>
            <a:off x="1791546" y="3582599"/>
            <a:ext cx="1324303" cy="369332"/>
          </a:xfrm>
          <a:prstGeom prst="rect">
            <a:avLst/>
          </a:prstGeom>
          <a:noFill/>
        </p:spPr>
        <p:txBody>
          <a:bodyPr wrap="square" rtlCol="0">
            <a:spAutoFit/>
          </a:bodyPr>
          <a:lstStyle/>
          <a:p>
            <a:r>
              <a:rPr lang="en-US" dirty="0">
                <a:solidFill>
                  <a:schemeClr val="bg1"/>
                </a:solidFill>
              </a:rPr>
              <a:t>LCD Display</a:t>
            </a:r>
          </a:p>
        </p:txBody>
      </p:sp>
      <p:sp>
        <p:nvSpPr>
          <p:cNvPr id="18" name="TextBox 17">
            <a:extLst>
              <a:ext uri="{FF2B5EF4-FFF2-40B4-BE49-F238E27FC236}">
                <a16:creationId xmlns:a16="http://schemas.microsoft.com/office/drawing/2014/main" id="{6DC70C6F-9E4E-EB42-950B-48014E5F081E}"/>
              </a:ext>
            </a:extLst>
          </p:cNvPr>
          <p:cNvSpPr txBox="1"/>
          <p:nvPr/>
        </p:nvSpPr>
        <p:spPr>
          <a:xfrm>
            <a:off x="9054187" y="3799383"/>
            <a:ext cx="1797665" cy="369332"/>
          </a:xfrm>
          <a:prstGeom prst="rect">
            <a:avLst/>
          </a:prstGeom>
          <a:noFill/>
        </p:spPr>
        <p:txBody>
          <a:bodyPr wrap="square" rtlCol="0">
            <a:spAutoFit/>
          </a:bodyPr>
          <a:lstStyle/>
          <a:p>
            <a:r>
              <a:rPr lang="en-US" dirty="0">
                <a:solidFill>
                  <a:schemeClr val="bg1"/>
                </a:solidFill>
              </a:rPr>
              <a:t>Pocket Beagle</a:t>
            </a:r>
          </a:p>
        </p:txBody>
      </p:sp>
      <p:sp>
        <p:nvSpPr>
          <p:cNvPr id="19" name="TextBox 18">
            <a:extLst>
              <a:ext uri="{FF2B5EF4-FFF2-40B4-BE49-F238E27FC236}">
                <a16:creationId xmlns:a16="http://schemas.microsoft.com/office/drawing/2014/main" id="{FCE44AC4-9213-6D43-8444-43AFA8EA4A55}"/>
              </a:ext>
            </a:extLst>
          </p:cNvPr>
          <p:cNvSpPr txBox="1"/>
          <p:nvPr/>
        </p:nvSpPr>
        <p:spPr>
          <a:xfrm>
            <a:off x="2778672" y="4973778"/>
            <a:ext cx="739625" cy="430887"/>
          </a:xfrm>
          <a:prstGeom prst="rect">
            <a:avLst/>
          </a:prstGeom>
          <a:noFill/>
        </p:spPr>
        <p:txBody>
          <a:bodyPr wrap="square" rtlCol="0">
            <a:spAutoFit/>
          </a:bodyPr>
          <a:lstStyle/>
          <a:p>
            <a:r>
              <a:rPr lang="en-US" sz="1100" dirty="0">
                <a:solidFill>
                  <a:schemeClr val="bg1"/>
                </a:solidFill>
              </a:rPr>
              <a:t>History Button</a:t>
            </a:r>
          </a:p>
        </p:txBody>
      </p:sp>
      <p:sp>
        <p:nvSpPr>
          <p:cNvPr id="20" name="TextBox 19">
            <a:extLst>
              <a:ext uri="{FF2B5EF4-FFF2-40B4-BE49-F238E27FC236}">
                <a16:creationId xmlns:a16="http://schemas.microsoft.com/office/drawing/2014/main" id="{66987E7F-E78B-A243-8010-7BCD48D504A0}"/>
              </a:ext>
            </a:extLst>
          </p:cNvPr>
          <p:cNvSpPr txBox="1"/>
          <p:nvPr/>
        </p:nvSpPr>
        <p:spPr>
          <a:xfrm>
            <a:off x="1747636" y="4979196"/>
            <a:ext cx="739625" cy="430887"/>
          </a:xfrm>
          <a:prstGeom prst="rect">
            <a:avLst/>
          </a:prstGeom>
          <a:noFill/>
        </p:spPr>
        <p:txBody>
          <a:bodyPr wrap="square" rtlCol="0">
            <a:spAutoFit/>
          </a:bodyPr>
          <a:lstStyle/>
          <a:p>
            <a:r>
              <a:rPr lang="en-US" sz="1100" dirty="0">
                <a:solidFill>
                  <a:schemeClr val="bg1"/>
                </a:solidFill>
              </a:rPr>
              <a:t>Record Button</a:t>
            </a:r>
          </a:p>
        </p:txBody>
      </p:sp>
      <p:sp>
        <p:nvSpPr>
          <p:cNvPr id="21" name="TextBox 20">
            <a:extLst>
              <a:ext uri="{FF2B5EF4-FFF2-40B4-BE49-F238E27FC236}">
                <a16:creationId xmlns:a16="http://schemas.microsoft.com/office/drawing/2014/main" id="{60FD6FA5-CCFF-4843-AE31-596C8B84DD6C}"/>
              </a:ext>
            </a:extLst>
          </p:cNvPr>
          <p:cNvSpPr txBox="1"/>
          <p:nvPr/>
        </p:nvSpPr>
        <p:spPr>
          <a:xfrm>
            <a:off x="4314460" y="3839721"/>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2" name="TextBox 21">
            <a:extLst>
              <a:ext uri="{FF2B5EF4-FFF2-40B4-BE49-F238E27FC236}">
                <a16:creationId xmlns:a16="http://schemas.microsoft.com/office/drawing/2014/main" id="{CFE22ADC-F180-EA4B-8BDC-AB92CE4649FC}"/>
              </a:ext>
            </a:extLst>
          </p:cNvPr>
          <p:cNvSpPr txBox="1"/>
          <p:nvPr/>
        </p:nvSpPr>
        <p:spPr>
          <a:xfrm>
            <a:off x="4314849" y="3068737"/>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3" name="TextBox 22">
            <a:extLst>
              <a:ext uri="{FF2B5EF4-FFF2-40B4-BE49-F238E27FC236}">
                <a16:creationId xmlns:a16="http://schemas.microsoft.com/office/drawing/2014/main" id="{5086C75A-E882-9E4A-A2D2-4DC88F81F627}"/>
              </a:ext>
            </a:extLst>
          </p:cNvPr>
          <p:cNvSpPr txBox="1"/>
          <p:nvPr/>
        </p:nvSpPr>
        <p:spPr>
          <a:xfrm>
            <a:off x="8218201" y="5060749"/>
            <a:ext cx="739625" cy="430887"/>
          </a:xfrm>
          <a:prstGeom prst="rect">
            <a:avLst/>
          </a:prstGeom>
          <a:noFill/>
        </p:spPr>
        <p:txBody>
          <a:bodyPr wrap="square" rtlCol="0">
            <a:spAutoFit/>
          </a:bodyPr>
          <a:lstStyle/>
          <a:p>
            <a:pPr algn="ctr"/>
            <a:r>
              <a:rPr lang="en-US" sz="1100" dirty="0">
                <a:solidFill>
                  <a:schemeClr val="bg1"/>
                </a:solidFill>
              </a:rPr>
              <a:t>USB for Audio</a:t>
            </a:r>
          </a:p>
        </p:txBody>
      </p:sp>
      <p:sp>
        <p:nvSpPr>
          <p:cNvPr id="24" name="TextBox 23">
            <a:extLst>
              <a:ext uri="{FF2B5EF4-FFF2-40B4-BE49-F238E27FC236}">
                <a16:creationId xmlns:a16="http://schemas.microsoft.com/office/drawing/2014/main" id="{71943352-870B-FE4A-A3DD-65FCE9E24E4B}"/>
              </a:ext>
            </a:extLst>
          </p:cNvPr>
          <p:cNvSpPr txBox="1"/>
          <p:nvPr/>
        </p:nvSpPr>
        <p:spPr>
          <a:xfrm>
            <a:off x="6437334" y="5247191"/>
            <a:ext cx="1285393" cy="261610"/>
          </a:xfrm>
          <a:prstGeom prst="rect">
            <a:avLst/>
          </a:prstGeom>
          <a:noFill/>
        </p:spPr>
        <p:txBody>
          <a:bodyPr wrap="square" rtlCol="0">
            <a:spAutoFit/>
          </a:bodyPr>
          <a:lstStyle/>
          <a:p>
            <a:r>
              <a:rPr lang="en-US" sz="1100" dirty="0">
                <a:solidFill>
                  <a:schemeClr val="bg1"/>
                </a:solidFill>
              </a:rPr>
              <a:t>Sensor 1</a:t>
            </a:r>
          </a:p>
        </p:txBody>
      </p:sp>
      <p:sp>
        <p:nvSpPr>
          <p:cNvPr id="25" name="TextBox 24">
            <a:extLst>
              <a:ext uri="{FF2B5EF4-FFF2-40B4-BE49-F238E27FC236}">
                <a16:creationId xmlns:a16="http://schemas.microsoft.com/office/drawing/2014/main" id="{AB909F6E-95C9-864B-8023-A290A668233D}"/>
              </a:ext>
            </a:extLst>
          </p:cNvPr>
          <p:cNvSpPr txBox="1"/>
          <p:nvPr/>
        </p:nvSpPr>
        <p:spPr>
          <a:xfrm>
            <a:off x="10058323" y="5246187"/>
            <a:ext cx="1285393" cy="261610"/>
          </a:xfrm>
          <a:prstGeom prst="rect">
            <a:avLst/>
          </a:prstGeom>
          <a:noFill/>
        </p:spPr>
        <p:txBody>
          <a:bodyPr wrap="square" rtlCol="0">
            <a:spAutoFit/>
          </a:bodyPr>
          <a:lstStyle/>
          <a:p>
            <a:r>
              <a:rPr lang="en-US" sz="1100" dirty="0">
                <a:solidFill>
                  <a:schemeClr val="bg1"/>
                </a:solidFill>
              </a:rPr>
              <a:t>Sensor 2</a:t>
            </a:r>
          </a:p>
        </p:txBody>
      </p:sp>
      <p:sp>
        <p:nvSpPr>
          <p:cNvPr id="26" name="TextBox 25">
            <a:extLst>
              <a:ext uri="{FF2B5EF4-FFF2-40B4-BE49-F238E27FC236}">
                <a16:creationId xmlns:a16="http://schemas.microsoft.com/office/drawing/2014/main" id="{19889BA3-B2AB-9A49-9BF6-A1AACCB94DAD}"/>
              </a:ext>
            </a:extLst>
          </p:cNvPr>
          <p:cNvSpPr txBox="1"/>
          <p:nvPr/>
        </p:nvSpPr>
        <p:spPr>
          <a:xfrm>
            <a:off x="2137540" y="5858179"/>
            <a:ext cx="1324303" cy="369332"/>
          </a:xfrm>
          <a:prstGeom prst="rect">
            <a:avLst/>
          </a:prstGeom>
          <a:noFill/>
        </p:spPr>
        <p:txBody>
          <a:bodyPr wrap="square" rtlCol="0">
            <a:spAutoFit/>
          </a:bodyPr>
          <a:lstStyle/>
          <a:p>
            <a:pPr algn="ctr"/>
            <a:r>
              <a:rPr lang="en-US" dirty="0"/>
              <a:t>FRONT</a:t>
            </a:r>
          </a:p>
        </p:txBody>
      </p:sp>
      <p:sp>
        <p:nvSpPr>
          <p:cNvPr id="27" name="TextBox 26">
            <a:extLst>
              <a:ext uri="{FF2B5EF4-FFF2-40B4-BE49-F238E27FC236}">
                <a16:creationId xmlns:a16="http://schemas.microsoft.com/office/drawing/2014/main" id="{1710FE0A-FC69-1A4B-B70D-74E4B7104C43}"/>
              </a:ext>
            </a:extLst>
          </p:cNvPr>
          <p:cNvSpPr txBox="1"/>
          <p:nvPr/>
        </p:nvSpPr>
        <p:spPr>
          <a:xfrm>
            <a:off x="7925861" y="5802774"/>
            <a:ext cx="1324303" cy="369332"/>
          </a:xfrm>
          <a:prstGeom prst="rect">
            <a:avLst/>
          </a:prstGeom>
          <a:noFill/>
        </p:spPr>
        <p:txBody>
          <a:bodyPr wrap="square" rtlCol="0">
            <a:spAutoFit/>
          </a:bodyPr>
          <a:lstStyle/>
          <a:p>
            <a:pPr algn="ctr"/>
            <a:r>
              <a:rPr lang="en-US" dirty="0"/>
              <a:t>BACK</a:t>
            </a:r>
          </a:p>
        </p:txBody>
      </p:sp>
      <p:cxnSp>
        <p:nvCxnSpPr>
          <p:cNvPr id="29" name="Straight Arrow Connector 28">
            <a:extLst>
              <a:ext uri="{FF2B5EF4-FFF2-40B4-BE49-F238E27FC236}">
                <a16:creationId xmlns:a16="http://schemas.microsoft.com/office/drawing/2014/main" id="{206BDB03-BE12-EA42-9C3F-6E938A2251AE}"/>
              </a:ext>
            </a:extLst>
          </p:cNvPr>
          <p:cNvCxnSpPr/>
          <p:nvPr/>
        </p:nvCxnSpPr>
        <p:spPr>
          <a:xfrm>
            <a:off x="476911" y="2333297"/>
            <a:ext cx="4667004"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87D7E18-632F-E44A-BA8F-5CD5740C58F6}"/>
              </a:ext>
            </a:extLst>
          </p:cNvPr>
          <p:cNvCxnSpPr/>
          <p:nvPr/>
        </p:nvCxnSpPr>
        <p:spPr>
          <a:xfrm>
            <a:off x="5349766" y="2540306"/>
            <a:ext cx="0" cy="301268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B9717B7-C65A-C247-962C-A897A1173DA1}"/>
              </a:ext>
            </a:extLst>
          </p:cNvPr>
          <p:cNvSpPr txBox="1"/>
          <p:nvPr/>
        </p:nvSpPr>
        <p:spPr>
          <a:xfrm>
            <a:off x="2148262" y="2037898"/>
            <a:ext cx="1324303" cy="369332"/>
          </a:xfrm>
          <a:prstGeom prst="rect">
            <a:avLst/>
          </a:prstGeom>
          <a:noFill/>
        </p:spPr>
        <p:txBody>
          <a:bodyPr wrap="square" rtlCol="0">
            <a:spAutoFit/>
          </a:bodyPr>
          <a:lstStyle/>
          <a:p>
            <a:pPr algn="ctr"/>
            <a:r>
              <a:rPr lang="en-US" dirty="0"/>
              <a:t>130 mm</a:t>
            </a:r>
          </a:p>
        </p:txBody>
      </p:sp>
      <p:sp>
        <p:nvSpPr>
          <p:cNvPr id="33" name="TextBox 32">
            <a:extLst>
              <a:ext uri="{FF2B5EF4-FFF2-40B4-BE49-F238E27FC236}">
                <a16:creationId xmlns:a16="http://schemas.microsoft.com/office/drawing/2014/main" id="{747432E5-74D3-5745-B032-9B9C7E134669}"/>
              </a:ext>
            </a:extLst>
          </p:cNvPr>
          <p:cNvSpPr txBox="1"/>
          <p:nvPr/>
        </p:nvSpPr>
        <p:spPr>
          <a:xfrm>
            <a:off x="5054085" y="3741884"/>
            <a:ext cx="1324303" cy="369332"/>
          </a:xfrm>
          <a:prstGeom prst="rect">
            <a:avLst/>
          </a:prstGeom>
          <a:noFill/>
        </p:spPr>
        <p:txBody>
          <a:bodyPr wrap="square" rtlCol="0">
            <a:spAutoFit/>
          </a:bodyPr>
          <a:lstStyle/>
          <a:p>
            <a:pPr algn="ctr"/>
            <a:r>
              <a:rPr lang="en-US" dirty="0"/>
              <a:t>85 mm</a:t>
            </a:r>
          </a:p>
        </p:txBody>
      </p:sp>
    </p:spTree>
    <p:extLst>
      <p:ext uri="{BB962C8B-B14F-4D97-AF65-F5344CB8AC3E}">
        <p14:creationId xmlns:p14="http://schemas.microsoft.com/office/powerpoint/2010/main" val="2335109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44244</TotalTime>
  <Words>372</Words>
  <Application>Microsoft Macintosh PowerPoint</Application>
  <PresentationFormat>Widescreen</PresentationFormat>
  <Paragraphs>99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ENGI 301  Putting Speed Control Device Proposal</vt:lpstr>
      <vt:lpstr>Background Information</vt:lpstr>
      <vt:lpstr>System Block Diagram</vt:lpstr>
      <vt:lpstr>Power Block Diagram</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47</cp:revision>
  <dcterms:created xsi:type="dcterms:W3CDTF">2020-10-04T00:26:22Z</dcterms:created>
  <dcterms:modified xsi:type="dcterms:W3CDTF">2020-11-23T00:09:35Z</dcterms:modified>
</cp:coreProperties>
</file>

<file path=docProps/thumbnail.jpeg>
</file>